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73" r:id="rId4"/>
    <p:sldId id="274" r:id="rId5"/>
    <p:sldId id="275" r:id="rId6"/>
    <p:sldId id="276" r:id="rId7"/>
    <p:sldId id="277" r:id="rId8"/>
    <p:sldId id="272" r:id="rId9"/>
    <p:sldId id="257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80" r:id="rId18"/>
    <p:sldId id="281" r:id="rId19"/>
    <p:sldId id="283" r:id="rId20"/>
    <p:sldId id="282" r:id="rId2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8BF59-F047-4BAF-95A3-BCAE952FC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98A704-B377-40D9-9156-E6A75853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735273-B453-427C-9086-7C64ED7A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410F8C9-9003-4C5A-B226-972EBEB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950ABC-5D0E-4186-A3D8-6450A511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84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9BAA-154C-49F0-BA03-9E839C0D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CD10FD9-D8CD-4D34-806E-32D16B1C1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354941-374B-4B29-A06A-A5233BB9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15106D-3993-4CB4-A3C7-61545EB1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8AD560-A1A0-424F-BA7C-30CE37A8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913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0DA66E-BBBB-4F73-AEB1-05AF9F5F2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B468BEA-81E7-40BE-9A7F-EEC232A11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1C328D-F4F0-4C2A-9260-6F2C2A06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DE5401-8E63-4FB4-B12F-EDA75D2B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C7E892-4B45-4613-99D3-24EBA73B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525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715DE-7976-4A7E-BCBF-C5F2BDFE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EE1A1F-A479-4318-B096-E3A298D7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25AEE8E-9DF2-4061-BC1F-3E7F29B05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ED43B7-19C0-47B8-915A-E955BD33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0B8593-A91E-4452-8E49-84154A9B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5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54E2-EEE8-4CE7-A2D4-1D2CD044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8F10CD7-748A-4382-8325-558145746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54A9C0-BC5E-4487-8963-80A8C8D4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296805-8595-4797-B72A-947BBC9C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94D029-11A3-444D-A381-582EA89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71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4558D-9AA7-47F6-BC96-E953B6D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8CE411-8324-4DE4-B495-48284A8E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4C32E36-905C-4207-ACAC-AA904F2F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C9C0FE7-0CD2-4C24-A42E-F012345C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D75CE6-9A1C-4C99-87A2-5A482850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0D3F53-2C50-4FA8-A717-85CE420F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30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C8EBA-B681-45AB-9D75-132C8D75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C4EEBC3-A4AF-4919-9BF2-2C66470F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6F9B60C-63EE-4E3C-9409-99F76A6EB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9732445-F37E-4581-B309-2A3C32045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87F0E2A-E9E6-45AC-BE19-8B435BC6D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400FF43-4578-43E1-9E27-C273FDD8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17110E3-1FB1-4D39-9B6B-B18F1D9C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AE24B32-6D9F-4E86-900F-D51D6933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8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B8283-E3A8-4AEC-91B6-CC0531EE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E77602A-8536-4470-A4B5-26F5A527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CF8BACF-F1EC-42CC-B5A1-EB3D997E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356848F-C01B-4489-9E08-256AFBB5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94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1A55E41-AFFB-4E18-AAB5-BA8F0352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D08C2F4-A384-4EBB-A655-C50E280E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7C86278-2448-4CF5-9249-BC230D1E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34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3BC74-94AE-4FEA-85D7-BEEE53A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30F2B7-C6AA-463E-882B-DE4A8184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08D78CD-00B4-4CEC-8252-1D9656577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2B93F03-2A3C-4BF8-8EFF-FD4C861C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799957-D747-46E1-99C0-458890B3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945DB9F-19BA-4681-B33D-F0E6848E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64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5611A-7B0D-4AB0-AF27-43C9D77E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3440E80-C3CB-47D2-8E21-893FF193F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E45B901-A238-4C41-8200-FE29A0212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C71BD1-8869-4EBC-B3E1-BFFA83FF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CCE18F-AC00-434E-9964-E24B6E4E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35CA05-41C5-42AE-8D96-237BEAF0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2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B587413-F0E8-4D28-877F-E6D87813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D70FF2A-CBF5-4E20-928D-9635AED2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B5807B-B16F-48B1-9F5A-4EBAA5BE5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F3FDA49-E8FD-4633-8FE9-C0D121A0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E8DCD9-D999-45EF-B1C1-2FB6E449F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05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586345" y="1943337"/>
            <a:ext cx="9019309" cy="263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CÉLULAS DO SISTEMA IMUNE E SISTEMA LINFÁTICO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9.QUAL DAS SEUGUINTES AFIRMAÇÕES DEFINE MELHOR UM GÂNGLIO LINFÁTICO?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UM TIPO DE PATOGÉNIO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EXTREMIDADE DE UM VASO LINFÁTICO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QUALQUER ORGÃO QUE PODE SER ATACADO PELO SISTEMA IMUNE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CÁPSULAS AO LONGO DE VASOS LINFÁTICOS QUE ALBERGAM CÉLULAS T E B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CÁPSULAS AO LONGO DE VASOS LINFÁTICOS QUE ALBERGAM CÉLULAS T E B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10.PORQUE RAZÃO OS GÂNGLIOS LINFÁTICOS AUMENTAM DE VOLUME DURANTE ALGUMAS INFECÇÕES?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POR AUMENTO DO FLUXO SANGUÍNEO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POR AUMENTO DA PRODUÇÃO DE LINFÓCITOS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POR AUMENTO DO FLUXO DE LINFA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POR AUMENTO DA MITOSE NO TECIDO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POR AUMENTO DA PRODUÇÃO DE LINFÓCITOS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11.OS LEUCÓCITOS QUE INTERNALIZAM BACTÉRIAS E AS QUEBRAM SÃO?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CÉLULAS NK 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FAGÓCITOS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CÉLULAS B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CÉLULAS T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FAGÓCITOS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6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12.PROTEÍNAS QUE ACTUAM COMO MENSAGEIROS ENTRE AS CÉLULAS SÃO?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HEMOCITOBLASTOS 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CÉLULAS ESTAMINAIS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ERITROPOIETINA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CITOCINAS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CITOCINAS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6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13. QUAL DESTES ORGÃOS É UM ORGÃO LINFÓIDE PRIMÁRIO?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GÂNGLIOS LINFÁTICOS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BAÇO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TIMO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AMÍGDALAS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524002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TIMO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14. EM QUE TIPO DE ORGÃO LINFÓIDE OCORRE O DESNVOLVIMENTO E A MATURAÇÃO DOS LINFÓCITOS?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PRIMÁRIO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SECUNDÁRIO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TERCIÁRIO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QUATERNÁRIO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524002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SECUNDÁRIO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8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15. QUAL DESTAS CÉLULAS NÃO É UM FAGOCITO?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NEUTRÓFILO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CÉLULA DENDRÍTICA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LINFÓCITOS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MONÓCITO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524002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15. QUAL DESTAS CÉLULAS NÃO É UM FAGOCITO?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NEUTRÓFILO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CÉLULA DENDRÍTICA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LINFÓCITOS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MONÓCITO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524002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E7060F0-F539-4D47-A751-5288A83CF532}"/>
              </a:ext>
            </a:extLst>
          </p:cNvPr>
          <p:cNvSpPr/>
          <p:nvPr/>
        </p:nvSpPr>
        <p:spPr>
          <a:xfrm>
            <a:off x="969818" y="1109656"/>
            <a:ext cx="10543309" cy="5613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16. Os gânglios linfáticos são órgãos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linfóides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________________ no ______________________.</a:t>
            </a:r>
          </a:p>
          <a:p>
            <a:pPr algn="just">
              <a:spcAft>
                <a:spcPts val="0"/>
              </a:spcAft>
            </a:pP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Primários; timo.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Secundários; sistema circulatório sanguíneo.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Secundários; sistema circulatório linfático.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Secundários; medula óssea.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b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3EF7F3D-D459-46FD-89E6-C8EF111A9CB9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50134A2-E68B-4143-9E1A-97DB74D44658}"/>
              </a:ext>
            </a:extLst>
          </p:cNvPr>
          <p:cNvSpPr/>
          <p:nvPr/>
        </p:nvSpPr>
        <p:spPr>
          <a:xfrm>
            <a:off x="1094509" y="5992893"/>
            <a:ext cx="10848105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Secundários; medula óssea.</a:t>
            </a:r>
          </a:p>
          <a:p>
            <a:pPr indent="-6985" algn="just">
              <a:lnSpc>
                <a:spcPct val="107000"/>
              </a:lnSpc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E7060F0-F539-4D47-A751-5288A83CF532}"/>
              </a:ext>
            </a:extLst>
          </p:cNvPr>
          <p:cNvSpPr/>
          <p:nvPr/>
        </p:nvSpPr>
        <p:spPr>
          <a:xfrm>
            <a:off x="858978" y="1068091"/>
            <a:ext cx="105433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17. Os LINFÓCITOS PENETRAM NOS gânglios linfáticos</a:t>
            </a:r>
          </a:p>
          <a:p>
            <a:pPr algn="just">
              <a:spcAft>
                <a:spcPts val="0"/>
              </a:spcAft>
            </a:pP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PELAS HEV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PELA VEIAS 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PELAS ARTÉRIAS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PELOS VASOS LINFÁTICOS AFERENTES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3EF7F3D-D459-46FD-89E6-C8EF111A9CB9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50134A2-E68B-4143-9E1A-97DB74D44658}"/>
              </a:ext>
            </a:extLst>
          </p:cNvPr>
          <p:cNvSpPr/>
          <p:nvPr/>
        </p:nvSpPr>
        <p:spPr>
          <a:xfrm>
            <a:off x="1094509" y="5992893"/>
            <a:ext cx="10848105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PELAS HEV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lnSpc>
                <a:spcPct val="107000"/>
              </a:lnSpc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1. A HEMATOPOIÉSE NO HOMEM ADULTO DECORRE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BAÇO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FÍGADO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MEDULA ÓSSEA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TIMO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74617" y="514776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MEDULA ÓSSEA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0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2. SETENTA POR CENTO DOS LEUCÓCITOS HUMANOS SÃO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BASÓFILOS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EOSINÓFILOS</a:t>
            </a: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MONÓCITOS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NEUTRÓFILOS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74617" y="514776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NEUTRÓFILOS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8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3. OS NEUTRÓFILOS SÃO CÉLULAS FAGOCÍTICAS ENVOLVIDAS SOBRETUDO NA MORTE DE MICRORGANISMOS COMO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VIRUS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BACTÉRIAS INTRACELULARES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BACTÉRIAS EXTRACELULARES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HELMINTAS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19197" y="5951330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BACTÉRIAS EXTRACELULARES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4. OS EOSINÓFILOS PRODUZEM PROTEÍNAS TÓXICAS MUITO EFICAZES PARA A MORTE DE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BACTÉRIAS INTRACELULARES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/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VIRUS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LOMBRIGAS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MICOBACTÉRIAS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91487" y="572966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LOMBRIGAS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7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5. OS MACRÓFAGOS SÃO CÉLULAS FAGOCÍTICAS DOS TECIDOS MUITO EFICAZES NA MORTE DE</a:t>
            </a:r>
          </a:p>
          <a:p>
            <a:pPr algn="just">
              <a:spcAft>
                <a:spcPts val="0"/>
              </a:spcAft>
            </a:pPr>
            <a:endParaRPr lang="pt-PT" sz="3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MICOBACTÉRIAS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/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HELMINTAS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BACTÉRIAS EXTRACELULARES 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200" i="1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Streptococcus</a:t>
            </a:r>
            <a:r>
              <a:rPr lang="pt-PT" sz="3200" i="1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SPP</a:t>
            </a:r>
            <a:endParaRPr lang="pt-PT" sz="1600" i="1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91487" y="5937483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MICOBACTÉRIAS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817418" y="1277363"/>
            <a:ext cx="1054330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6. AS CÉLULAS DENDRÍTICAS SÃO AS ÚNICAS CÉLULAS CAPAZES DE</a:t>
            </a:r>
          </a:p>
          <a:p>
            <a:pPr algn="just">
              <a:spcAft>
                <a:spcPts val="0"/>
              </a:spcAft>
            </a:pPr>
            <a:endParaRPr lang="pt-PT" sz="3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CITOTOXICIDADE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/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PRODUZIREM CITOCINAS</a:t>
            </a:r>
            <a:endParaRPr lang="pt-PT" sz="16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PRODUZIRAM ANTICORPOS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D.APRESENTAREM ANTIGÉNIOS A CÉLULAS T VIRGENS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817418" y="5535700"/>
            <a:ext cx="10418618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APRESENTAREM ANTIGÉNIO A CÉLULAS T VIRGENS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8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277363"/>
            <a:ext cx="97674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7.QUAL O NOME DO FLUÍDO QUE BANHA O ESPAÇO ENTRE AS CÉLULAS?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FLUÍDO INTERSTICIAL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PLASMA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SANGUE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MUCO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EA65607-CE9E-46A0-B7C8-CF41458BEE2C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49924" y="5882059"/>
            <a:ext cx="9767454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FLUÍDO INTERSTICIAL</a:t>
            </a:r>
            <a:endParaRPr lang="pt-PT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lnSpc>
                <a:spcPct val="107000"/>
              </a:lnSpc>
              <a:spcAft>
                <a:spcPts val="0"/>
              </a:spcAft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9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997525" y="1277363"/>
            <a:ext cx="102939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8.QUAL DAS SEGUINTES AFIRMAÇÕES NÃO É UMA FUNÇÃO DO SISTEMA LINFÁTICO?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PRODUÇÃO E DISTRIBUIÇÃO DE LINFÓCITOS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TRANSPORTE DE LÍPIDOS DA DIETA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RECUPERAÇÃO DOS FLUÍDOS DOS TECIDOSPERIFÉRICOS PARA O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SANGUE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DISTRIBUIÇÃO DAS HORMONAS DAS GLÃNDULAS PARA O SANGUE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04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25235" y="6117590"/>
            <a:ext cx="9919851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TRANSPORTE DOS LÍPIDOS DA DIETA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731</Words>
  <Application>Microsoft Office PowerPoint</Application>
  <PresentationFormat>Ecrã Panorâmico</PresentationFormat>
  <Paragraphs>167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7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26</cp:revision>
  <dcterms:created xsi:type="dcterms:W3CDTF">2019-02-20T15:06:15Z</dcterms:created>
  <dcterms:modified xsi:type="dcterms:W3CDTF">2019-03-13T14:30:28Z</dcterms:modified>
</cp:coreProperties>
</file>